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571868" y="6357934"/>
            <a:ext cx="2807958" cy="50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9600" u="sng" smtClean="0">
                <a:latin typeface="Wide Latin" pitchFamily="18" charset="0"/>
              </a:rPr>
              <a:t>Wales</a:t>
            </a:r>
            <a:endParaRPr lang="ru-RU" sz="9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owdonia_National_Park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p962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4" name="Рисунок 3" descr="32-640x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500438"/>
          </a:xfrm>
          <a:prstGeom prst="rect">
            <a:avLst/>
          </a:prstGeom>
        </p:spPr>
      </p:pic>
      <p:pic>
        <p:nvPicPr>
          <p:cNvPr id="5" name="Рисунок 4" descr="nedela_angl_02_2012_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9" y="3500438"/>
            <a:ext cx="4500562" cy="33575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_of_Wales_2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837" cy="6858000"/>
          </a:xfrm>
          <a:prstGeom prst="rect">
            <a:avLst/>
          </a:prstGeom>
        </p:spPr>
      </p:pic>
      <p:pic>
        <p:nvPicPr>
          <p:cNvPr id="3" name="Рисунок 2" descr="Royal_Badge_of_Wales_(2008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00505"/>
            <a:ext cx="2327899" cy="285749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20px-Map_of_Wal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60007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el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voOceanRace_0908-18aerial98-ntrehar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647875_cathedralbishopvaugh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42852"/>
            <a:ext cx="4786346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velikobritanii_bolee_10_tyachys_shkol_nahodyatsya_pod_ugrozoy_zakryt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767026_large_800pxKardiffskiy_zamok_Uy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25" y="0"/>
            <a:ext cx="916145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JFJnTYN6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357166"/>
            <a:ext cx="83095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1</Words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Wales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4</cp:revision>
  <dcterms:created xsi:type="dcterms:W3CDTF">2016-03-16T17:25:12Z</dcterms:created>
  <dcterms:modified xsi:type="dcterms:W3CDTF">2016-03-16T18:03:45Z</dcterms:modified>
</cp:coreProperties>
</file>