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9" r:id="rId7"/>
    <p:sldId id="262" r:id="rId8"/>
    <p:sldId id="263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70391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                   </a:t>
            </a:r>
            <a:r>
              <a:rPr lang="en-US" sz="6000" dirty="0" smtClean="0"/>
              <a:t>         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2586970"/>
            <a:ext cx="59766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Travelling 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shall speak about…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2132856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travelling.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000372"/>
            <a:ext cx="2786082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5000636"/>
            <a:ext cx="2414591" cy="1643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071810"/>
            <a:ext cx="2714644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3143248"/>
            <a:ext cx="2428892" cy="1714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072074"/>
            <a:ext cx="2786082" cy="1571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Read the words one by one.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124744"/>
            <a:ext cx="7499176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travelling</a:t>
            </a:r>
          </a:p>
          <a:p>
            <a:pPr>
              <a:buNone/>
            </a:pPr>
            <a:r>
              <a:rPr lang="en-US" sz="2800" b="1" dirty="0" smtClean="0"/>
              <a:t>tourism</a:t>
            </a:r>
          </a:p>
          <a:p>
            <a:pPr>
              <a:buNone/>
            </a:pPr>
            <a:r>
              <a:rPr lang="en-US" sz="2800" b="1" dirty="0" smtClean="0"/>
              <a:t>on foot</a:t>
            </a:r>
          </a:p>
          <a:p>
            <a:pPr>
              <a:buNone/>
            </a:pPr>
            <a:r>
              <a:rPr lang="en-US" sz="2800" b="1" dirty="0" smtClean="0"/>
              <a:t>by car</a:t>
            </a:r>
          </a:p>
          <a:p>
            <a:pPr>
              <a:buNone/>
            </a:pPr>
            <a:r>
              <a:rPr lang="en-US" sz="2800" b="1" dirty="0" smtClean="0"/>
              <a:t>by plane</a:t>
            </a:r>
          </a:p>
          <a:p>
            <a:pPr>
              <a:buNone/>
            </a:pPr>
            <a:r>
              <a:rPr lang="en-US" sz="2800" b="1" dirty="0" smtClean="0"/>
              <a:t>by ship</a:t>
            </a:r>
          </a:p>
          <a:p>
            <a:pPr>
              <a:buNone/>
            </a:pPr>
            <a:r>
              <a:rPr lang="en-US" sz="2800" b="1" dirty="0" smtClean="0"/>
              <a:t>a ticket</a:t>
            </a:r>
          </a:p>
          <a:p>
            <a:pPr>
              <a:buNone/>
            </a:pPr>
            <a:r>
              <a:rPr lang="en-US" sz="2800" b="1" dirty="0" smtClean="0"/>
              <a:t>expensive</a:t>
            </a:r>
          </a:p>
          <a:p>
            <a:pPr>
              <a:buNone/>
            </a:pPr>
            <a:r>
              <a:rPr lang="en-US" sz="2800" b="1" dirty="0" smtClean="0"/>
              <a:t>wonderful</a:t>
            </a:r>
          </a:p>
          <a:p>
            <a:pPr>
              <a:buNone/>
            </a:pPr>
            <a:r>
              <a:rPr lang="en-US" sz="2800" b="1" dirty="0" smtClean="0"/>
              <a:t>comfortable</a:t>
            </a:r>
          </a:p>
          <a:p>
            <a:pPr>
              <a:buNone/>
            </a:pPr>
            <a:r>
              <a:rPr lang="en-US" sz="2800" b="1" dirty="0" smtClean="0"/>
              <a:t>to discover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112474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путешествие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162880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туризм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213285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пешком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256490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 машине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306896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 самолете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357301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 корабле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7984" y="414908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билет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458112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дорогой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55976" y="5085184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удивительный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83968" y="566124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удобный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83968" y="616530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узнавать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Make up the word combinations.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a wonderful                     travelling</a:t>
            </a:r>
          </a:p>
          <a:p>
            <a:pPr>
              <a:buNone/>
            </a:pPr>
            <a:r>
              <a:rPr lang="en-US" sz="3200" b="1" dirty="0" smtClean="0"/>
              <a:t>to travel                            ticket</a:t>
            </a:r>
          </a:p>
          <a:p>
            <a:pPr>
              <a:buNone/>
            </a:pPr>
            <a:r>
              <a:rPr lang="en-US" sz="3200" b="1" dirty="0" smtClean="0"/>
              <a:t>an expensive                    car</a:t>
            </a:r>
          </a:p>
          <a:p>
            <a:pPr>
              <a:buNone/>
            </a:pPr>
            <a:r>
              <a:rPr lang="en-US" sz="3200" b="1" dirty="0" smtClean="0"/>
              <a:t>to discover                       on foot</a:t>
            </a:r>
          </a:p>
          <a:p>
            <a:pPr>
              <a:buNone/>
            </a:pPr>
            <a:r>
              <a:rPr lang="en-US" sz="3200" b="1" dirty="0" smtClean="0"/>
              <a:t>a map                                 new places</a:t>
            </a:r>
          </a:p>
          <a:p>
            <a:pPr>
              <a:buNone/>
            </a:pPr>
            <a:r>
              <a:rPr lang="en-US" sz="3200" b="1" dirty="0" smtClean="0"/>
              <a:t>a comfortable                  of Asia</a:t>
            </a:r>
            <a:endParaRPr lang="ru-RU" sz="32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3968" y="1556792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771800" y="1700808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411760" y="2348880"/>
            <a:ext cx="230425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131840" y="2348880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771800" y="3501008"/>
            <a:ext cx="20162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051720" y="4077072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131840" y="2996952"/>
            <a:ext cx="165618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Fill in the words from the table.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98383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People buy </a:t>
            </a:r>
            <a:r>
              <a:rPr lang="en-US" sz="3600" dirty="0" smtClean="0"/>
              <a:t>…               </a:t>
            </a:r>
            <a:r>
              <a:rPr lang="en-US" sz="3600" dirty="0" smtClean="0"/>
              <a:t>before travelling.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People would visit a lot of </a:t>
            </a:r>
            <a:r>
              <a:rPr lang="en-US" sz="3600" dirty="0" smtClean="0"/>
              <a:t>…                 </a:t>
            </a:r>
            <a:r>
              <a:rPr lang="en-US" sz="36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Travelling by </a:t>
            </a:r>
            <a:r>
              <a:rPr lang="en-US" sz="3600" dirty="0" smtClean="0"/>
              <a:t>car ….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Travelling by plane is the most  </a:t>
            </a:r>
            <a:r>
              <a:rPr lang="en-US" sz="3600" dirty="0" smtClean="0"/>
              <a:t>..  </a:t>
            </a:r>
            <a:r>
              <a:rPr lang="en-US" sz="36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People prefer   </a:t>
            </a:r>
            <a:r>
              <a:rPr lang="en-US" sz="3600" dirty="0" smtClean="0"/>
              <a:t>…               </a:t>
            </a:r>
            <a:r>
              <a:rPr lang="en-US" sz="3600" dirty="0" smtClean="0"/>
              <a:t>in summer.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Tourism teaches people about art </a:t>
            </a:r>
            <a:r>
              <a:rPr lang="en-US" sz="3600" dirty="0" smtClean="0"/>
              <a:t>and..                      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Fill in the words from the table.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98383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People buy                before travelling.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People would visit a lot of                  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Travelling by car is                            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Travelling by plane is the most               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People prefer                  in summer.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Tourism teaches people about art and                        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141277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tickets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206084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places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270892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comfortable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0272" y="3429000"/>
            <a:ext cx="190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expensive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9912" y="407707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 travel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7624" y="530120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culture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1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Read the proverbs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chemeClr val="accent1"/>
                </a:solidFill>
              </a:rPr>
              <a:t>Every country has its customs.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chemeClr val="accent1"/>
                </a:solidFill>
              </a:rPr>
              <a:t>East or West home is best.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chemeClr val="accent1"/>
                </a:solidFill>
              </a:rPr>
              <a:t>There is no place like home.</a:t>
            </a:r>
            <a:endParaRPr lang="ru-RU" sz="4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72234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Make up the sentences.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East or West has        like home.</a:t>
            </a:r>
          </a:p>
          <a:p>
            <a:pPr>
              <a:buNone/>
            </a:pPr>
            <a:r>
              <a:rPr lang="en-US" sz="3600" b="1" dirty="0" smtClean="0"/>
              <a:t>Every country has     home is best.    </a:t>
            </a:r>
          </a:p>
          <a:p>
            <a:pPr>
              <a:buNone/>
            </a:pPr>
            <a:r>
              <a:rPr lang="en-US" sz="3600" b="1" dirty="0" smtClean="0"/>
              <a:t>There is no place       its customs.</a:t>
            </a:r>
            <a:endParaRPr lang="ru-RU" sz="36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72000" y="1844824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72234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Make up the sentences.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East or West has        like home.</a:t>
            </a:r>
          </a:p>
          <a:p>
            <a:pPr>
              <a:buNone/>
            </a:pPr>
            <a:r>
              <a:rPr lang="en-US" sz="3600" b="1" dirty="0" smtClean="0"/>
              <a:t>Every country has     home is best.    </a:t>
            </a:r>
          </a:p>
          <a:p>
            <a:pPr>
              <a:buNone/>
            </a:pPr>
            <a:r>
              <a:rPr lang="en-US" sz="3600" b="1" dirty="0" smtClean="0"/>
              <a:t>There is no place       its customs.</a:t>
            </a:r>
            <a:endParaRPr lang="ru-RU" sz="36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72000" y="1844824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139952" y="2132856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5976" y="2780928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139952" y="2132856"/>
            <a:ext cx="72008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00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247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We shall speak about…</vt:lpstr>
      <vt:lpstr>Read the words one by one.</vt:lpstr>
      <vt:lpstr>Make up the word combinations.</vt:lpstr>
      <vt:lpstr>Fill in the words from the table.</vt:lpstr>
      <vt:lpstr>Fill in the words from the table.</vt:lpstr>
      <vt:lpstr>Read the proverbs.</vt:lpstr>
      <vt:lpstr>Make up the sentences.</vt:lpstr>
      <vt:lpstr>Make up the sentences.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катюха</dc:creator>
  <cp:lastModifiedBy>user</cp:lastModifiedBy>
  <cp:revision>5</cp:revision>
  <dcterms:created xsi:type="dcterms:W3CDTF">2012-11-21T14:22:57Z</dcterms:created>
  <dcterms:modified xsi:type="dcterms:W3CDTF">2019-11-12T03:54:36Z</dcterms:modified>
</cp:coreProperties>
</file>