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9" r:id="rId7"/>
    <p:sldId id="262" r:id="rId8"/>
    <p:sldId id="263" r:id="rId9"/>
    <p:sldId id="27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20688"/>
            <a:ext cx="8640960" cy="5703912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6000" dirty="0" smtClean="0"/>
          </a:p>
          <a:p>
            <a:pPr>
              <a:buNone/>
            </a:pPr>
            <a:r>
              <a:rPr lang="en-US" sz="6000" dirty="0" smtClean="0"/>
              <a:t>                   </a:t>
            </a:r>
            <a:r>
              <a:rPr lang="en-US" sz="6000" dirty="0" smtClean="0"/>
              <a:t>         </a:t>
            </a:r>
            <a:endParaRPr lang="ru-RU" sz="6000" dirty="0"/>
          </a:p>
        </p:txBody>
      </p:sp>
      <p:sp>
        <p:nvSpPr>
          <p:cNvPr id="4" name="TextBox 3"/>
          <p:cNvSpPr txBox="1"/>
          <p:nvPr/>
        </p:nvSpPr>
        <p:spPr>
          <a:xfrm>
            <a:off x="2123728" y="2586970"/>
            <a:ext cx="59766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solidFill>
                  <a:srgbClr val="FF0000"/>
                </a:solidFill>
              </a:rPr>
              <a:t>Travelling </a:t>
            </a:r>
            <a:endParaRPr lang="ru-RU" sz="6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We shall speak about…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27784" y="2132856"/>
            <a:ext cx="5400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travelling.</a:t>
            </a:r>
            <a:endParaRPr lang="ru-RU" sz="6000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3000372"/>
            <a:ext cx="2786082" cy="1857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5000636"/>
            <a:ext cx="2414591" cy="16430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72198" y="3071810"/>
            <a:ext cx="2714644" cy="19288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868" y="3143248"/>
            <a:ext cx="2428892" cy="17145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5072074"/>
            <a:ext cx="2786082" cy="15716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63668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Read the words one by one.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124744"/>
            <a:ext cx="7499176" cy="55446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/>
              <a:t>travelling</a:t>
            </a:r>
          </a:p>
          <a:p>
            <a:pPr>
              <a:buNone/>
            </a:pPr>
            <a:r>
              <a:rPr lang="en-US" sz="2800" b="1" dirty="0" smtClean="0"/>
              <a:t>tourism</a:t>
            </a:r>
          </a:p>
          <a:p>
            <a:pPr>
              <a:buNone/>
            </a:pPr>
            <a:r>
              <a:rPr lang="en-US" sz="2800" b="1" dirty="0" smtClean="0"/>
              <a:t>on foot</a:t>
            </a:r>
          </a:p>
          <a:p>
            <a:pPr>
              <a:buNone/>
            </a:pPr>
            <a:r>
              <a:rPr lang="en-US" sz="2800" b="1" dirty="0" smtClean="0"/>
              <a:t>by car</a:t>
            </a:r>
          </a:p>
          <a:p>
            <a:pPr>
              <a:buNone/>
            </a:pPr>
            <a:r>
              <a:rPr lang="en-US" sz="2800" b="1" dirty="0" smtClean="0"/>
              <a:t>by plane</a:t>
            </a:r>
          </a:p>
          <a:p>
            <a:pPr>
              <a:buNone/>
            </a:pPr>
            <a:r>
              <a:rPr lang="en-US" sz="2800" b="1" dirty="0" smtClean="0"/>
              <a:t>by ship</a:t>
            </a:r>
          </a:p>
          <a:p>
            <a:pPr>
              <a:buNone/>
            </a:pPr>
            <a:r>
              <a:rPr lang="en-US" sz="2800" b="1" dirty="0" smtClean="0"/>
              <a:t>a ticket</a:t>
            </a:r>
          </a:p>
          <a:p>
            <a:pPr>
              <a:buNone/>
            </a:pPr>
            <a:r>
              <a:rPr lang="en-US" sz="2800" b="1" dirty="0" smtClean="0"/>
              <a:t>expensive</a:t>
            </a:r>
          </a:p>
          <a:p>
            <a:pPr>
              <a:buNone/>
            </a:pPr>
            <a:r>
              <a:rPr lang="en-US" sz="2800" b="1" dirty="0" smtClean="0"/>
              <a:t>wonderful</a:t>
            </a:r>
          </a:p>
          <a:p>
            <a:pPr>
              <a:buNone/>
            </a:pPr>
            <a:r>
              <a:rPr lang="en-US" sz="2800" b="1" dirty="0" smtClean="0"/>
              <a:t>comfortable</a:t>
            </a:r>
          </a:p>
          <a:p>
            <a:pPr>
              <a:buNone/>
            </a:pPr>
            <a:r>
              <a:rPr lang="en-US" sz="2800" b="1" dirty="0" smtClean="0"/>
              <a:t>to discover</a:t>
            </a:r>
            <a:endParaRPr lang="ru-RU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355976" y="1124744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путешествие</a:t>
            </a:r>
            <a:endParaRPr lang="ru-RU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499992" y="1628800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туризм</a:t>
            </a:r>
            <a:endParaRPr lang="ru-RU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499992" y="2132856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пешком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355976" y="2564904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на машине</a:t>
            </a:r>
            <a:endParaRPr lang="ru-RU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355976" y="3068960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на самолете</a:t>
            </a:r>
            <a:endParaRPr lang="ru-RU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427984" y="3573016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на корабле</a:t>
            </a:r>
            <a:endParaRPr lang="ru-RU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427984" y="4149080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билет</a:t>
            </a:r>
            <a:endParaRPr lang="ru-RU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355976" y="4581128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дорогой</a:t>
            </a:r>
            <a:endParaRPr lang="ru-RU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355976" y="5085184"/>
            <a:ext cx="3456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удивительный</a:t>
            </a:r>
            <a:endParaRPr lang="ru-RU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283968" y="5661248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удобный</a:t>
            </a:r>
            <a:endParaRPr lang="ru-RU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283968" y="6165304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узнавать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Make up the word combinations.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/>
              <a:t>a wonderful                     travelling</a:t>
            </a:r>
          </a:p>
          <a:p>
            <a:pPr>
              <a:buNone/>
            </a:pPr>
            <a:r>
              <a:rPr lang="en-US" sz="3200" b="1" dirty="0" smtClean="0"/>
              <a:t>to travel                            ticket</a:t>
            </a:r>
          </a:p>
          <a:p>
            <a:pPr>
              <a:buNone/>
            </a:pPr>
            <a:r>
              <a:rPr lang="en-US" sz="3200" b="1" dirty="0" smtClean="0"/>
              <a:t>an expensive                    car</a:t>
            </a:r>
          </a:p>
          <a:p>
            <a:pPr>
              <a:buNone/>
            </a:pPr>
            <a:r>
              <a:rPr lang="en-US" sz="3200" b="1" dirty="0" smtClean="0"/>
              <a:t>to discover                       on foot</a:t>
            </a:r>
          </a:p>
          <a:p>
            <a:pPr>
              <a:buNone/>
            </a:pPr>
            <a:r>
              <a:rPr lang="en-US" sz="3200" b="1" dirty="0" smtClean="0"/>
              <a:t>a map                                 new places</a:t>
            </a:r>
          </a:p>
          <a:p>
            <a:pPr>
              <a:buNone/>
            </a:pPr>
            <a:r>
              <a:rPr lang="en-US" sz="3200" b="1" dirty="0" smtClean="0"/>
              <a:t>a comfortable                  of Asia</a:t>
            </a:r>
            <a:endParaRPr lang="ru-RU" sz="3200" b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283968" y="1556792"/>
            <a:ext cx="0" cy="3384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2771800" y="1700808"/>
            <a:ext cx="1800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2411760" y="2348880"/>
            <a:ext cx="2304256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3131840" y="2348880"/>
            <a:ext cx="165618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2771800" y="3501008"/>
            <a:ext cx="201622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2051720" y="4077072"/>
            <a:ext cx="259228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3131840" y="2996952"/>
            <a:ext cx="1656184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9435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Fill in the words from the table.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4983832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People buy </a:t>
            </a:r>
            <a:r>
              <a:rPr lang="en-US" sz="3600" dirty="0" smtClean="0"/>
              <a:t>…               </a:t>
            </a:r>
            <a:r>
              <a:rPr lang="en-US" sz="3600" dirty="0" smtClean="0"/>
              <a:t>before travelling.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People would visit a lot of </a:t>
            </a:r>
            <a:r>
              <a:rPr lang="en-US" sz="3600" dirty="0" smtClean="0"/>
              <a:t>…                 </a:t>
            </a:r>
            <a:r>
              <a:rPr lang="en-US" sz="3600" dirty="0" smtClean="0"/>
              <a:t>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Travelling by </a:t>
            </a:r>
            <a:r>
              <a:rPr lang="en-US" sz="3600" dirty="0" smtClean="0"/>
              <a:t>car ….</a:t>
            </a:r>
            <a:endParaRPr lang="en-US" sz="36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Travelling by plane is the most  </a:t>
            </a:r>
            <a:r>
              <a:rPr lang="en-US" sz="3600" dirty="0" smtClean="0"/>
              <a:t>..  </a:t>
            </a:r>
            <a:r>
              <a:rPr lang="en-US" sz="3600" dirty="0" smtClean="0"/>
              <a:t>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People prefer   </a:t>
            </a:r>
            <a:r>
              <a:rPr lang="en-US" sz="3600" dirty="0" smtClean="0"/>
              <a:t>…               </a:t>
            </a:r>
            <a:r>
              <a:rPr lang="en-US" sz="3600" dirty="0" smtClean="0"/>
              <a:t>in summer.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Tourism teaches people about art </a:t>
            </a:r>
            <a:r>
              <a:rPr lang="en-US" sz="3600" dirty="0" smtClean="0"/>
              <a:t>and..                       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9435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Fill in the words from the table.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4983832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People buy                before travelling.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People would visit a lot of                  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Travelling by car is                            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Travelling by plane is the most               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People prefer                  in summer.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Tourism teaches people about art and                        </a:t>
            </a:r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3563888" y="1412776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tickets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88224" y="2060848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places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48064" y="2708920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comfortable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20272" y="3429000"/>
            <a:ext cx="1908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expensive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79912" y="4077072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to travel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87624" y="5301208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culture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013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/>
          <a:lstStyle/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Read the proverbs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b="1" dirty="0" smtClean="0">
                <a:solidFill>
                  <a:schemeClr val="accent1"/>
                </a:solidFill>
              </a:rPr>
              <a:t>Every country has its customs.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b="1" dirty="0" smtClean="0">
                <a:solidFill>
                  <a:schemeClr val="accent1"/>
                </a:solidFill>
              </a:rPr>
              <a:t>East or West home is best.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b="1" dirty="0" smtClean="0">
                <a:solidFill>
                  <a:schemeClr val="accent1"/>
                </a:solidFill>
              </a:rPr>
              <a:t>There is no place like home.</a:t>
            </a:r>
            <a:endParaRPr lang="ru-RU" sz="40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722344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Make up the sentences.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/>
              <a:t>East or West has        like home.</a:t>
            </a:r>
          </a:p>
          <a:p>
            <a:pPr>
              <a:buNone/>
            </a:pPr>
            <a:r>
              <a:rPr lang="en-US" sz="3600" b="1" dirty="0" smtClean="0"/>
              <a:t>Every country has     home is best.    </a:t>
            </a:r>
          </a:p>
          <a:p>
            <a:pPr>
              <a:buNone/>
            </a:pPr>
            <a:r>
              <a:rPr lang="en-US" sz="3600" b="1" dirty="0" smtClean="0"/>
              <a:t>There is no place       its customs.</a:t>
            </a:r>
            <a:endParaRPr lang="ru-RU" sz="3600" b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572000" y="1844824"/>
            <a:ext cx="0" cy="1872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722344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Make up the sentences.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/>
              <a:t>East or West has        like home.</a:t>
            </a:r>
          </a:p>
          <a:p>
            <a:pPr>
              <a:buNone/>
            </a:pPr>
            <a:r>
              <a:rPr lang="en-US" sz="3600" b="1" dirty="0" smtClean="0"/>
              <a:t>Every country has     home is best.    </a:t>
            </a:r>
          </a:p>
          <a:p>
            <a:pPr>
              <a:buNone/>
            </a:pPr>
            <a:r>
              <a:rPr lang="en-US" sz="3600" b="1" dirty="0" smtClean="0"/>
              <a:t>There is no place       its customs.</a:t>
            </a:r>
            <a:endParaRPr lang="ru-RU" sz="3600" b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572000" y="1844824"/>
            <a:ext cx="0" cy="1872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139952" y="2132856"/>
            <a:ext cx="64807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355976" y="2780928"/>
            <a:ext cx="50405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4139952" y="2132856"/>
            <a:ext cx="720080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7002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</TotalTime>
  <Words>247</Words>
  <Application>Microsoft Office PowerPoint</Application>
  <PresentationFormat>Экран (4:3)</PresentationFormat>
  <Paragraphs>67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Презентация PowerPoint</vt:lpstr>
      <vt:lpstr>We shall speak about…</vt:lpstr>
      <vt:lpstr>Read the words one by one.</vt:lpstr>
      <vt:lpstr>Make up the word combinations.</vt:lpstr>
      <vt:lpstr>Fill in the words from the table.</vt:lpstr>
      <vt:lpstr>Fill in the words from the table.</vt:lpstr>
      <vt:lpstr>Read the proverbs.</vt:lpstr>
      <vt:lpstr>Make up the sentences.</vt:lpstr>
      <vt:lpstr>Make up the sentences.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катюха</dc:creator>
  <cp:lastModifiedBy>user</cp:lastModifiedBy>
  <cp:revision>5</cp:revision>
  <dcterms:created xsi:type="dcterms:W3CDTF">2012-11-21T14:22:57Z</dcterms:created>
  <dcterms:modified xsi:type="dcterms:W3CDTF">2019-11-12T03:54:36Z</dcterms:modified>
</cp:coreProperties>
</file>