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1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847CD2-736B-46A1-A490-B926330ED307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7AE4C8-AAD5-4308-8251-F87C3C5C7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Buckingham Palace</a:t>
            </a:r>
            <a:br>
              <a:rPr lang="en-US" sz="7200" dirty="0" smtClean="0"/>
            </a:br>
            <a:endParaRPr lang="ru-RU" sz="7200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Public\Pictures\Sample Pictures\img_4b5f637468c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Интерьеры и особенности.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200" dirty="0" smtClean="0"/>
              <a:t>    Первоначальный </a:t>
            </a:r>
            <a:r>
              <a:rPr lang="ru-RU" sz="3200" dirty="0" smtClean="0"/>
              <a:t>георгианский интерьер включал искусственный мрамор и синий и розовый ляпис. Король Эдуард VII сильно переделал его </a:t>
            </a:r>
            <a:r>
              <a:rPr lang="ru-RU" sz="3200" dirty="0" smtClean="0"/>
              <a:t>во французском стиле </a:t>
            </a:r>
            <a:r>
              <a:rPr lang="ru-RU" sz="3200" dirty="0" smtClean="0"/>
              <a:t>в кремовые и золотые тона. Многие маленькие приёмные покои были обставлены в китайском стиле мебелью из королевского павильона в Брайтоне и из </a:t>
            </a:r>
            <a:r>
              <a:rPr lang="ru-RU" sz="3200" dirty="0" err="1" smtClean="0"/>
              <a:t>Карлтон-хауса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>Интерьер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В </a:t>
            </a:r>
            <a:r>
              <a:rPr lang="ru-RU" dirty="0" smtClean="0"/>
              <a:t>настоящее время дворец включает в себя 775 комнат. Из них 19 являются государственными комнатами, 52 королевские и для гостей, 188 для персонала, 92 офиса, 72 ванных комнаты. Занимает территорию 20 гектаров, из них 17 гектаров — сад. Сады Букингемского дворца — самые большие частные сады в Лондоне, первоначально были разбиты великим </a:t>
            </a:r>
            <a:r>
              <a:rPr lang="ru-RU" dirty="0" err="1" smtClean="0"/>
              <a:t>Ланселотом</a:t>
            </a:r>
            <a:r>
              <a:rPr lang="ru-RU" dirty="0" smtClean="0"/>
              <a:t> Брауном, но позднее переделены Вильямом </a:t>
            </a:r>
            <a:r>
              <a:rPr lang="ru-RU" dirty="0" err="1" smtClean="0"/>
              <a:t>Эйлтоном</a:t>
            </a:r>
            <a:r>
              <a:rPr lang="ru-RU" dirty="0" smtClean="0"/>
              <a:t> и Джоном </a:t>
            </a:r>
            <a:r>
              <a:rPr lang="ru-RU" dirty="0" err="1" smtClean="0"/>
              <a:t>Нэшем</a:t>
            </a:r>
            <a:r>
              <a:rPr lang="ru-RU" dirty="0" smtClean="0"/>
              <a:t>. Большой искусственный пруд был закончен в 1828 </a:t>
            </a:r>
            <a:r>
              <a:rPr lang="ru-RU" dirty="0" smtClean="0"/>
              <a:t>году.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Public\Pictures\Sample Pictures\d7fba17bd017261421da5710257bdfc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Во </a:t>
            </a:r>
            <a:r>
              <a:rPr lang="ru-RU" dirty="0" smtClean="0"/>
              <a:t>дворце располагается художественное собрание королевы с работами Рембрандта, Рубенса и др. В коллекции находятся также </a:t>
            </a:r>
            <a:r>
              <a:rPr lang="ru-RU" dirty="0" smtClean="0"/>
              <a:t>французский </a:t>
            </a:r>
            <a:r>
              <a:rPr lang="ru-RU" dirty="0" smtClean="0"/>
              <a:t>фарфор, французская и английская мебель. Дворец имеет бассейн, почту, а также собственный кинотеатр. На два месяца (август и сентябрь) королева покидает Букингемский дворец. В эти месяцы парадные покои дворца открыты для посетителей.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Public\Pictures\Sample Pictures\1645a6a7d5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Дворец </a:t>
            </a:r>
            <a:r>
              <a:rPr lang="ru-RU" dirty="0" smtClean="0"/>
              <a:t>охраняет Придворный дивизион, состоящий из полка гвардейской пехоты и Королевского </a:t>
            </a:r>
            <a:r>
              <a:rPr lang="ru-RU" dirty="0" err="1" smtClean="0"/>
              <a:t>конно-гвардейского</a:t>
            </a:r>
            <a:r>
              <a:rPr lang="ru-RU" dirty="0" smtClean="0"/>
              <a:t> полка. Каждый день в 11:30 с апреля по август (в остальные месяцы — через день) проходит церемония смены караула. Это едва ли не самая знаменитая церемония в Лондоне; она привлекает множество туристов.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Летом </a:t>
            </a:r>
            <a:r>
              <a:rPr lang="ru-RU" dirty="0" smtClean="0"/>
              <a:t>дворец посещают около 30 000 гостей, которые принимают участие в приёмах в королевском саду, где есть озеро и водопады. Картину естественной природы дополняют птицы фламинго, покой которых не нарушают даже королевские вертолёты, кружащие над садом.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Public\Pictures\Sample Pictures\62188599_Kareta_korolevu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Public\Pictures\Sample Pictures\a10f67c3745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Public\Pictures\Sample Pictures\112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ublic\Pictures\Sample Pictures\Buckingham_Palace_London_April_2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Public\Pictures\Sample Pictures\bukingemskij-dvorec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В бывших  </a:t>
            </a:r>
            <a:r>
              <a:rPr lang="ru-RU" dirty="0" smtClean="0"/>
              <a:t>конюшнях сейчас открыт знаменитый музей карет, коллекция которого является поистине уникальной в своем роде.</a:t>
            </a:r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Но </a:t>
            </a:r>
            <a:r>
              <a:rPr lang="ru-RU" dirty="0" smtClean="0"/>
              <a:t>все же главной достопримечательностью Букингемского дворца можно назвать захватывающую церемонию смены караула королевских гвардейцев. На сегодняшний день эта одна из самых старых английских традиций, известных человечеству.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Кроме </a:t>
            </a:r>
            <a:r>
              <a:rPr lang="ru-RU" dirty="0" smtClean="0"/>
              <a:t>того, в определенный день в течение 200 лет эта торжественная церемония дополняется выносом государственных штандартов личной гвардией королевы. Происходит это знаменательное событие, конечно же, в непростой день, а единственный раз в году – в день рождения правящего монарха.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Букингемский </a:t>
            </a:r>
            <a:r>
              <a:rPr lang="ru-RU" dirty="0" smtClean="0"/>
              <a:t>дворец открыт для посещения только в отсутствие королевы, входной билет – 14 евро.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Спасибо </a:t>
            </a:r>
            <a:r>
              <a:rPr lang="ru-RU" sz="8000" smtClean="0"/>
              <a:t>за внимание!</a:t>
            </a:r>
            <a:endParaRPr lang="ru-RU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Букингемский Дворец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 Букингемский </a:t>
            </a:r>
            <a:r>
              <a:rPr lang="ru-RU" sz="3200" dirty="0" smtClean="0"/>
              <a:t>дворец </a:t>
            </a:r>
            <a:r>
              <a:rPr lang="ru-RU" sz="3200" dirty="0" smtClean="0"/>
              <a:t> </a:t>
            </a:r>
            <a:r>
              <a:rPr lang="ru-RU" sz="3200" dirty="0" smtClean="0"/>
              <a:t>— официальная лондонская резиденция британских монархов (в настоящее время — королевы Елизаветы II). Расположен напротив улицы </a:t>
            </a:r>
            <a:r>
              <a:rPr lang="ru-RU" sz="3200" dirty="0" err="1" smtClean="0"/>
              <a:t>Пэлл-Мэлл</a:t>
            </a:r>
            <a:r>
              <a:rPr lang="ru-RU" sz="3200" dirty="0" smtClean="0"/>
              <a:t> и Грин-парка с </a:t>
            </a:r>
            <a:r>
              <a:rPr lang="ru-RU" sz="3200" dirty="0" smtClean="0"/>
              <a:t>беломраморным </a:t>
            </a:r>
            <a:r>
              <a:rPr lang="ru-RU" sz="3200" dirty="0" smtClean="0"/>
              <a:t>и</a:t>
            </a:r>
            <a:r>
              <a:rPr lang="ru-RU" sz="3200" dirty="0" smtClean="0"/>
              <a:t> позолоченным </a:t>
            </a:r>
            <a:r>
              <a:rPr lang="ru-RU" sz="3200" dirty="0" smtClean="0"/>
              <a:t>памятником королеве Виктории. Когда монарх находится во дворце, над крышей дворца развевается королевский штандарт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История.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dirty="0" smtClean="0"/>
              <a:t>     Первоначально </a:t>
            </a:r>
            <a:r>
              <a:rPr lang="ru-RU" sz="3000" dirty="0" smtClean="0"/>
              <a:t>Букингемский дворец был известен как </a:t>
            </a:r>
            <a:r>
              <a:rPr lang="ru-RU" sz="3000" dirty="0" err="1" smtClean="0"/>
              <a:t>Бакингем-хаус</a:t>
            </a:r>
            <a:r>
              <a:rPr lang="ru-RU" sz="3000" dirty="0" smtClean="0"/>
              <a:t> и строился для герцога Букингемского (с 1703 года). Он был приобретён королём Георгом III в 1762 в качестве будущей частной резиденции </a:t>
            </a:r>
            <a:r>
              <a:rPr lang="ru-RU" sz="3000" dirty="0" smtClean="0"/>
              <a:t>монарха. В </a:t>
            </a:r>
            <a:r>
              <a:rPr lang="ru-RU" sz="3000" dirty="0" smtClean="0"/>
              <a:t>течение последующих 75 лет архитекторы Джон </a:t>
            </a:r>
            <a:r>
              <a:rPr lang="ru-RU" sz="3000" dirty="0" err="1" smtClean="0"/>
              <a:t>Нэш</a:t>
            </a:r>
            <a:r>
              <a:rPr lang="ru-RU" sz="3000" dirty="0" smtClean="0"/>
              <a:t> и Эдвард </a:t>
            </a:r>
            <a:r>
              <a:rPr lang="ru-RU" sz="3000" dirty="0" err="1" smtClean="0"/>
              <a:t>Блор</a:t>
            </a:r>
            <a:r>
              <a:rPr lang="ru-RU" sz="3000" dirty="0" smtClean="0"/>
              <a:t> (автор </a:t>
            </a:r>
            <a:r>
              <a:rPr lang="ru-RU" sz="3000" dirty="0" err="1" smtClean="0"/>
              <a:t>Алупкинского</a:t>
            </a:r>
            <a:r>
              <a:rPr lang="ru-RU" sz="3000" dirty="0" smtClean="0"/>
              <a:t> дворца), взяв за основу </a:t>
            </a:r>
            <a:r>
              <a:rPr lang="ru-RU" sz="3000" dirty="0" err="1" smtClean="0"/>
              <a:t>Бакингем-хаус</a:t>
            </a:r>
            <a:r>
              <a:rPr lang="ru-RU" sz="3000" dirty="0" smtClean="0"/>
              <a:t>, построили ещё три подобных здания. Все вместе образуют в плане квадрат, в центре которого — большой внутренний двор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ublic\Pictures\Sample Pictures\1304600900_1302175927_cituyzx-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История.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К </a:t>
            </a:r>
            <a:r>
              <a:rPr lang="ru-RU" dirty="0" smtClean="0"/>
              <a:t>1853 году было закончено самое просторное и богато отделанное помещение дворца — бальный зал, длина которого составляет 36 метров, а ширина - 18 метров. Он был построен по указанию королевы Виктории и впервые использован в 1856 году для </a:t>
            </a:r>
            <a:r>
              <a:rPr lang="ru-RU" dirty="0" smtClean="0"/>
              <a:t>приёма </a:t>
            </a:r>
            <a:r>
              <a:rPr lang="ru-RU" dirty="0" smtClean="0"/>
              <a:t>в честь окончания Крымской войны. Сын и наследник Виктории, Эдуард VII, родился в 1841 году в этом дворце и здесь же скончался в 1910 году.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ublic\Pictures\Sample Pictures\77058127_01esaBuckinghamPal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Public\Pictures\Sample Pictures\74882-004-655F19B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Public\Pictures\Sample Pictures\77058186_03esaBuckinghamPal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613</Words>
  <Application>Microsoft Office PowerPoint</Application>
  <PresentationFormat>Экран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Buckingham Palace </vt:lpstr>
      <vt:lpstr>Слайд 2</vt:lpstr>
      <vt:lpstr>Букингемский Дворец.</vt:lpstr>
      <vt:lpstr>История.</vt:lpstr>
      <vt:lpstr>Слайд 5</vt:lpstr>
      <vt:lpstr>История.</vt:lpstr>
      <vt:lpstr>Слайд 7</vt:lpstr>
      <vt:lpstr>Слайд 8</vt:lpstr>
      <vt:lpstr>Слайд 9</vt:lpstr>
      <vt:lpstr>Слайд 10</vt:lpstr>
      <vt:lpstr>Интерьеры и особенности.</vt:lpstr>
      <vt:lpstr>Интерьер.</vt:lpstr>
      <vt:lpstr>Слайд 13</vt:lpstr>
      <vt:lpstr> </vt:lpstr>
      <vt:lpstr>Слайд 15</vt:lpstr>
      <vt:lpstr>Слайд 16</vt:lpstr>
      <vt:lpstr>Слайд 17</vt:lpstr>
      <vt:lpstr>Слайд 18</vt:lpstr>
      <vt:lpstr>Слайд 19</vt:lpstr>
      <vt:lpstr>Слайд 20</vt:lpstr>
      <vt:lpstr>Достопримечательность.</vt:lpstr>
      <vt:lpstr>Слайд 22</vt:lpstr>
      <vt:lpstr>Спасибо за внимание!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Buckingham Palace. Букингемский дворец.</dc:title>
  <dc:creator>Марина</dc:creator>
  <cp:lastModifiedBy>User</cp:lastModifiedBy>
  <cp:revision>12</cp:revision>
  <dcterms:created xsi:type="dcterms:W3CDTF">2013-05-23T17:29:10Z</dcterms:created>
  <dcterms:modified xsi:type="dcterms:W3CDTF">2015-04-02T15:59:47Z</dcterms:modified>
</cp:coreProperties>
</file>